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" userDrawn="1">
          <p15:clr>
            <a:srgbClr val="A4A3A4"/>
          </p15:clr>
        </p15:guide>
        <p15:guide id="2" pos="29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6662C"/>
    <a:srgbClr val="ED7D31"/>
    <a:srgbClr val="FF6600"/>
    <a:srgbClr val="FF9966"/>
    <a:srgbClr val="E57E3F"/>
    <a:srgbClr val="FF9999"/>
    <a:srgbClr val="FFCCFF"/>
    <a:srgbClr val="FF8100"/>
    <a:srgbClr val="E074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78" autoAdjust="0"/>
  </p:normalViewPr>
  <p:slideViewPr>
    <p:cSldViewPr snapToGrid="0" showGuides="1">
      <p:cViewPr varScale="1">
        <p:scale>
          <a:sx n="118" d="100"/>
          <a:sy n="118" d="100"/>
        </p:scale>
        <p:origin x="1158" y="96"/>
      </p:cViewPr>
      <p:guideLst>
        <p:guide orient="horz" pos="51"/>
        <p:guide pos="29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876A3-AFF2-4555-9F67-A3F1E5C46867}" type="datetimeFigureOut">
              <a:rPr lang="fr-FR" smtClean="0"/>
              <a:t>23/07/2026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32E24-7D8B-4913-A82C-A3EFE7CB3E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128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906" y="1041400"/>
            <a:ext cx="93501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906" y="3602038"/>
            <a:ext cx="93501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0725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7675" indent="-447675">
              <a:buFont typeface="Wingdings" panose="05000000000000000000" pitchFamily="2" charset="2"/>
              <a:buChar char="q"/>
              <a:defRPr/>
            </a:lvl1pPr>
            <a:lvl2pPr marL="806450" indent="-349250">
              <a:buFont typeface="Wingdings" panose="05000000000000000000" pitchFamily="2" charset="2"/>
              <a:buChar char="ü"/>
              <a:defRPr/>
            </a:lvl2pPr>
            <a:lvl4pPr marL="1600200" indent="-228600">
              <a:buFont typeface="Webdings" panose="05030102010509060703" pitchFamily="18" charset="2"/>
              <a:buChar char=""/>
              <a:defRPr/>
            </a:lvl4pPr>
            <a:lvl5pPr marL="2057400" indent="-228600">
              <a:buFont typeface="Calibri" panose="020F0502020204030204" pitchFamily="34" charset="0"/>
              <a:buChar char="–"/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73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044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812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335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15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465296" y="6356352"/>
            <a:ext cx="4975410" cy="365125"/>
          </a:xfrm>
        </p:spPr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27458" y="6356352"/>
            <a:ext cx="717457" cy="365125"/>
          </a:xfrm>
        </p:spPr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2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23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440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CAPSAAA - 14 rue Mansart - 78190 Trappes  -  http://www.cap-saaa-sqy.fr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661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06705" y="6356351"/>
            <a:ext cx="5692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CAPSAAA - 14 rue Mansart - 78190 Trappes  -  http://www.cap-saaa-sqy.fr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399" y="6356352"/>
            <a:ext cx="6905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C2F0-E4FE-4029-BF3C-E0AC6D7AD0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22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emf"/><Relationship Id="rId7" Type="http://schemas.openxmlformats.org/officeDocument/2006/relationships/hyperlink" Target="mailto:capsaaasqy@hotmail.fr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95EEC946-A7ED-A40B-87BA-14B1E47888BF}"/>
              </a:ext>
            </a:extLst>
          </p:cNvPr>
          <p:cNvSpPr txBox="1">
            <a:spLocks/>
          </p:cNvSpPr>
          <p:nvPr/>
        </p:nvSpPr>
        <p:spPr>
          <a:xfrm>
            <a:off x="817123" y="136523"/>
            <a:ext cx="8303079" cy="53419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>
                <a:latin typeface="+mn-lt"/>
              </a:rPr>
              <a:t>Activités Saison 2026 - 2027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574212-FDB6-9D51-0CC0-662FD99E24C0}"/>
              </a:ext>
            </a:extLst>
          </p:cNvPr>
          <p:cNvSpPr txBox="1">
            <a:spLocks/>
          </p:cNvSpPr>
          <p:nvPr/>
        </p:nvSpPr>
        <p:spPr>
          <a:xfrm>
            <a:off x="8534399" y="6356352"/>
            <a:ext cx="6905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D4A13FD-99CD-54B1-34E6-A8BC91BC4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936615"/>
              </p:ext>
            </p:extLst>
          </p:nvPr>
        </p:nvGraphicFramePr>
        <p:xfrm>
          <a:off x="396134" y="753793"/>
          <a:ext cx="8709319" cy="4516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000">
                  <a:extLst>
                    <a:ext uri="{9D8B030D-6E8A-4147-A177-3AD203B41FA5}">
                      <a16:colId xmlns:a16="http://schemas.microsoft.com/office/drawing/2014/main" val="257225187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4260748445"/>
                    </a:ext>
                  </a:extLst>
                </a:gridCol>
                <a:gridCol w="757624">
                  <a:extLst>
                    <a:ext uri="{9D8B030D-6E8A-4147-A177-3AD203B41FA5}">
                      <a16:colId xmlns:a16="http://schemas.microsoft.com/office/drawing/2014/main" val="2693552931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488662641"/>
                    </a:ext>
                  </a:extLst>
                </a:gridCol>
                <a:gridCol w="1833692">
                  <a:extLst>
                    <a:ext uri="{9D8B030D-6E8A-4147-A177-3AD203B41FA5}">
                      <a16:colId xmlns:a16="http://schemas.microsoft.com/office/drawing/2014/main" val="1072969579"/>
                    </a:ext>
                  </a:extLst>
                </a:gridCol>
                <a:gridCol w="3346003">
                  <a:extLst>
                    <a:ext uri="{9D8B030D-6E8A-4147-A177-3AD203B41FA5}">
                      <a16:colId xmlns:a16="http://schemas.microsoft.com/office/drawing/2014/main" val="2315068423"/>
                    </a:ext>
                  </a:extLst>
                </a:gridCol>
              </a:tblGrid>
              <a:tr h="446932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Activités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Age mini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Tarif annuel</a:t>
                      </a:r>
                    </a:p>
                  </a:txBody>
                  <a:tcPr marL="45720" marR="4572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Lieux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Horaires</a:t>
                      </a: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22584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Activités aquatiques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ans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100 €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Piscine Jacques Monquaut                                                                      Rue Léo Lagrange                                                         78190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TRAPPES</a:t>
                      </a:r>
                    </a:p>
                  </a:txBody>
                  <a:tcPr marL="85725" marR="9525" marT="9525" marB="0" anchor="ctr">
                    <a:solidFill>
                      <a:schemeClr val="accent2">
                        <a:lumMod val="60000"/>
                        <a:lumOff val="4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Samedi de 10H45 à 12H00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  <a:alpha val="4902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712244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Équitation</a:t>
                      </a:r>
                    </a:p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ans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540 €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Centre Équestre 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Ile de Loisirs St Quentin                                                  RD 912 </a:t>
                      </a:r>
                    </a:p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Rond Point Éric Tabarly                                                                   78190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TRAPPES</a:t>
                      </a:r>
                    </a:p>
                  </a:txBody>
                  <a:tcPr marL="857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300"/>
                        </a:spcAft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Mardi de 17H30 à 19H00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>
                        <a:spcAft>
                          <a:spcPts val="300"/>
                        </a:spcAft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 Vendredi de 17H30 à 19H00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49708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Multisports</a:t>
                      </a:r>
                      <a:b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Jeux de groupes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ans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90 €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Gymnase de l'Aviation                                                                20 rue Le Corbusier                                                            78280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GUYANCOURT</a:t>
                      </a:r>
                    </a:p>
                  </a:txBody>
                  <a:tcPr marL="857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Lundi de 17H30 à 19H00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702089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Musculation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ans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100 €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Gymnase de l'Aviation                                                                20 rue Le Corbusier                                                            78280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GUYANCOURT</a:t>
                      </a:r>
                    </a:p>
                  </a:txBody>
                  <a:tcPr marL="857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Mercredi de 17H00 à 18H30</a:t>
                      </a:r>
                    </a:p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 Mercredi de 18H30 à 20H00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  <a:alpha val="4902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785280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Fitness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ans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90 €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Gymnase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Broustal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av. Ludwig Van Beethoven</a:t>
                      </a:r>
                    </a:p>
                    <a:p>
                      <a:pPr algn="l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78190 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TRAPPES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Mercredi de 11H00 à 12H00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913847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0FDE088-C07D-35E3-224E-A1631FB5A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864" y="1491938"/>
            <a:ext cx="644948" cy="53553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99980A-B88C-5756-393C-B37815C03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283" y="2279298"/>
            <a:ext cx="500110" cy="5355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763FCD-2D64-2212-46BF-A1E9F436641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40000" contrast="40000"/>
          </a:blip>
          <a:stretch>
            <a:fillRect/>
          </a:stretch>
        </p:blipFill>
        <p:spPr>
          <a:xfrm>
            <a:off x="1755134" y="3894412"/>
            <a:ext cx="616678" cy="53553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833FAF-548E-9CC9-4758-85558DA556F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lum bright="-23000" contrast="20000"/>
          </a:blip>
          <a:stretch>
            <a:fillRect/>
          </a:stretch>
        </p:blipFill>
        <p:spPr>
          <a:xfrm>
            <a:off x="1798707" y="3066658"/>
            <a:ext cx="501263" cy="53553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008EED6-9D82-0CDC-9E3A-63E4E7EEB0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/>
          <a:srcRect l="11281" t="14970" r="19734" b="22228"/>
          <a:stretch/>
        </p:blipFill>
        <p:spPr>
          <a:xfrm>
            <a:off x="0" y="0"/>
            <a:ext cx="785798" cy="75379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8A674D9-313A-BF7F-4706-9DE2CC801D8D}"/>
              </a:ext>
            </a:extLst>
          </p:cNvPr>
          <p:cNvSpPr txBox="1"/>
          <p:nvPr/>
        </p:nvSpPr>
        <p:spPr>
          <a:xfrm>
            <a:off x="101600" y="5461696"/>
            <a:ext cx="9525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spc="-10" dirty="0"/>
              <a:t>Coût de l'adhésion obligatoire à CAPSAAA : 60 €</a:t>
            </a:r>
            <a:br>
              <a:rPr lang="fr-FR" sz="1600" b="1" spc="-10" dirty="0"/>
            </a:br>
            <a:r>
              <a:rPr lang="fr-FR" sz="1600" spc="-10" dirty="0"/>
              <a:t> (comprenant l'adhésion à la Fédération Française Sports pour Tous)</a:t>
            </a:r>
          </a:p>
          <a:p>
            <a:pPr algn="ctr"/>
            <a:endParaRPr lang="fr-FR" sz="1600" b="1" spc="-10" dirty="0"/>
          </a:p>
          <a:p>
            <a:pPr algn="ctr"/>
            <a:r>
              <a:rPr lang="fr-FR" sz="1600" b="1" spc="-10" dirty="0"/>
              <a:t>CAPSAAA-SQY      Tel : 06 03 41 45 30    mail : </a:t>
            </a:r>
            <a:r>
              <a:rPr lang="fr-FR" sz="1600" b="1" spc="-10" dirty="0">
                <a:hlinkClick r:id="rId7"/>
              </a:rPr>
              <a:t>capsaaasqy@hotmail.fr</a:t>
            </a:r>
            <a:r>
              <a:rPr lang="fr-FR" sz="1600" b="1" spc="-10" dirty="0"/>
              <a:t>      Site : https://www.cap-saaa-sqy.fr/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C79B66D-F93D-6D05-A198-B5CBE34CEB6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7" t="13487" r="17105" b="12829"/>
          <a:stretch/>
        </p:blipFill>
        <p:spPr>
          <a:xfrm>
            <a:off x="1782367" y="4552353"/>
            <a:ext cx="533942" cy="59504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7AA5D48-F196-2F62-74BB-217A77C18BB6}"/>
              </a:ext>
            </a:extLst>
          </p:cNvPr>
          <p:cNvSpPr txBox="1"/>
          <p:nvPr/>
        </p:nvSpPr>
        <p:spPr>
          <a:xfrm>
            <a:off x="7548665" y="6574795"/>
            <a:ext cx="2357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Mise à jour du 20 juillet 2026</a:t>
            </a:r>
          </a:p>
        </p:txBody>
      </p:sp>
    </p:spTree>
    <p:extLst>
      <p:ext uri="{BB962C8B-B14F-4D97-AF65-F5344CB8AC3E}">
        <p14:creationId xmlns:p14="http://schemas.microsoft.com/office/powerpoint/2010/main" val="14272065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TM03457491[[fn=Métropolitain]]</Template>
  <TotalTime>7888</TotalTime>
  <Words>186</Words>
  <Application>Microsoft Office PowerPoint</Application>
  <PresentationFormat>Format A4 (210 x 297 mm)</PresentationFormat>
  <Paragraphs>40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Webdings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François Lecombe</dc:creator>
  <cp:lastModifiedBy>Nicole Diraison</cp:lastModifiedBy>
  <cp:revision>83</cp:revision>
  <dcterms:created xsi:type="dcterms:W3CDTF">2021-07-31T14:58:46Z</dcterms:created>
  <dcterms:modified xsi:type="dcterms:W3CDTF">2026-07-23T14:51:08Z</dcterms:modified>
</cp:coreProperties>
</file>